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62cb2d2a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62cb2d2a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62cb2d2a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62cb2d2a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62cb2d2aa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62cb2d2a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62cb2d2aa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62cb2d2aa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94f78ea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94f78ea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94f78ea9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94f78ea9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94f78ea9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94f78ea9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6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22"/>
              <a:t>SDDEC22-12</a:t>
            </a:r>
            <a:endParaRPr sz="40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22"/>
              <a:t> </a:t>
            </a:r>
            <a:endParaRPr sz="402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2"/>
              <a:t>Project Plan</a:t>
            </a:r>
            <a:endParaRPr sz="45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9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Armstrong, Lucas Heimer, Kyle Riggs, Brandon Stark, And Connor Larson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Creating DNA from scratch for DNA-based data storage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31506">
            <a:off x="5945750" y="-68634"/>
            <a:ext cx="4184674" cy="204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Management/Tracking Procedures</a:t>
            </a:r>
            <a:r>
              <a:rPr lang="en"/>
              <a:t>: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80725"/>
            <a:ext cx="714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Project Management</a:t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" sz="1600">
                <a:solidFill>
                  <a:schemeClr val="accent2"/>
                </a:solidFill>
              </a:rPr>
              <a:t>Tracking Procedures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800" y="1280725"/>
            <a:ext cx="4043800" cy="32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Decomposition</a:t>
            </a:r>
            <a:r>
              <a:rPr lang="en"/>
              <a:t>: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3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Tasks:</a:t>
            </a:r>
            <a:endParaRPr b="1" i="1"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Connecting to the LCD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Developing the microfluidic system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Coding a GUI</a:t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accent2"/>
                </a:solidFill>
              </a:rPr>
              <a:t>Subtasks:</a:t>
            </a:r>
            <a:endParaRPr b="1" i="1"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Understanding biology behind DNA synthesis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Creating/coding a microarray to be displayed on the LCD</a:t>
            </a:r>
            <a:endParaRPr sz="1500">
              <a:solidFill>
                <a:schemeClr val="accent2"/>
              </a:solidFill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-"/>
            </a:pPr>
            <a:r>
              <a:rPr lang="en" sz="1500">
                <a:solidFill>
                  <a:schemeClr val="accent2"/>
                </a:solidFill>
              </a:rPr>
              <a:t>Communicate with LCD screen via created code</a:t>
            </a:r>
            <a:endParaRPr sz="1500">
              <a:solidFill>
                <a:schemeClr val="accent2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475" y="500225"/>
            <a:ext cx="4251050" cy="24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31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Proposed Milestones, Metrics, and Evaluation Criteria</a:t>
            </a:r>
            <a:r>
              <a:rPr lang="en"/>
              <a:t>: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575" y="1445928"/>
            <a:ext cx="7364850" cy="33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2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Timeline/Schedule</a:t>
            </a:r>
            <a:r>
              <a:rPr lang="en"/>
              <a:t>: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914675"/>
            <a:ext cx="65913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313" y="2228100"/>
            <a:ext cx="4967375" cy="27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And Risk Management/Mitigation: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Tasks: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-Displaying to the LCD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-Developing microfluidic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-Modifying 3D printer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-Coding GUI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-Communicating with LCD screen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525" y="1235056"/>
            <a:ext cx="4103525" cy="18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Personnel Effort Requirements: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Tasks: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-Biology/DNA Research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-Connect/Research LCD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-Creating Microarray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-Coding GUI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-Communication between LCD and Created Code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-Developing Microfluidic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700" y="2076025"/>
            <a:ext cx="2674924" cy="2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649" y="881325"/>
            <a:ext cx="1964250" cy="23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Resource Requirements: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-HDMI to DIPI adapter for connection between computer and LCD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-Fabrication technology for flow cell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-Various chemicals for surface functionalization of flow cell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-DNA oligomers to be used in microfluidic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300" y="3216713"/>
            <a:ext cx="2160600" cy="16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675" y="3107863"/>
            <a:ext cx="3267776" cy="18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