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a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regular.fntdata"/><Relationship Id="rId10" Type="http://schemas.openxmlformats.org/officeDocument/2006/relationships/slide" Target="slides/slide5.xml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62cb2d2a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62cb2d2a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62cb2d2aa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62cb2d2aa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62cb2d2aa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62cb2d2aa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62cb2d2aa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62cb2d2aa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365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022"/>
              <a:t>SDDEC22-12 </a:t>
            </a:r>
            <a:endParaRPr sz="4022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2"/>
              <a:t>Requirements, Constraints, and Engineering Standards</a:t>
            </a:r>
            <a:endParaRPr sz="45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9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 Armstrong, Lucas Heimer, Kyle Riggs, Brandon Stark, And Connor Larson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Creating DNA from scratch for DNA-based data storage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31506">
            <a:off x="5945750" y="-68634"/>
            <a:ext cx="4184674" cy="204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Statement: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058700"/>
            <a:ext cx="714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P</a:t>
            </a:r>
            <a:r>
              <a:rPr lang="en" sz="1600">
                <a:solidFill>
                  <a:schemeClr val="accent2"/>
                </a:solidFill>
              </a:rPr>
              <a:t>erform DNA synthesis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Use of a modified Photon Mono 3D printer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Satisfy a new medium of digital storage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Keep up with increasing demand at an affordable price</a:t>
            </a:r>
            <a:endParaRPr sz="16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675" y="2338725"/>
            <a:ext cx="2942250" cy="24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 &amp; Constraints: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932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2"/>
                </a:solidFill>
              </a:rPr>
              <a:t>Requirements:</a:t>
            </a:r>
            <a:endParaRPr b="1" i="1"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Photon Mono 3D Printer’s LCD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Raspberry PI to control the LCD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Nucleotide fluid for microarrays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Microfluidic system to complete DNA synthesis</a:t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2"/>
                </a:solidFill>
              </a:rPr>
              <a:t>Constraints:</a:t>
            </a:r>
            <a:endParaRPr b="1" i="1"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Accurately create multiple micro arrays.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Control</a:t>
            </a:r>
            <a:r>
              <a:rPr lang="en" sz="1500">
                <a:solidFill>
                  <a:schemeClr val="accent2"/>
                </a:solidFill>
              </a:rPr>
              <a:t> method for Photon Mono 3D printer’s LCD.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Make a bug free, user-friendly User Interface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Use of affordable parts</a:t>
            </a:r>
            <a:endParaRPr sz="1500">
              <a:solidFill>
                <a:schemeClr val="accent2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8233" l="28557" r="28863" t="8433"/>
          <a:stretch/>
        </p:blipFill>
        <p:spPr>
          <a:xfrm>
            <a:off x="7106250" y="388400"/>
            <a:ext cx="1303300" cy="25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9799" y="3515375"/>
            <a:ext cx="2281226" cy="13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6187063" y="3210225"/>
            <a:ext cx="2462100" cy="126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Standards: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068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IEEE 802.11 - Wireless Networking “WiFi”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IEEE 260.1 - Standard Letter Symbols for Units of Measurement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IEEE 830 - Software Requirements Specifications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IEEE 1588 - Precision Time Protocol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IEEE 802.6 - Standards for information exchange between systems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IEEE 1074 - ​​Software Development Life Cycle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IEEE 1471 - Software Architecture / System Architecture</a:t>
            </a:r>
            <a:endParaRPr sz="1600">
              <a:solidFill>
                <a:schemeClr val="accent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725" y="3197687"/>
            <a:ext cx="2210775" cy="12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User and Uses: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90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2"/>
                </a:solidFill>
              </a:rPr>
              <a:t>Users</a:t>
            </a:r>
            <a:endParaRPr b="1" i="1"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Geneticists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Investors</a:t>
            </a:r>
            <a:endParaRPr sz="1500">
              <a:solidFill>
                <a:schemeClr val="accent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2"/>
                </a:solidFill>
              </a:rPr>
              <a:t>	Uses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Microarray/ User interface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Digital Data Storage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DNA Synthesis Sequencing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Disease research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Graphical User Interface</a:t>
            </a:r>
            <a:endParaRPr sz="1500">
              <a:solidFill>
                <a:schemeClr val="accent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375" y="-26550"/>
            <a:ext cx="1684174" cy="16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11451" l="23318" r="21147" t="3974"/>
          <a:stretch/>
        </p:blipFill>
        <p:spPr>
          <a:xfrm>
            <a:off x="4802925" y="83973"/>
            <a:ext cx="1433399" cy="146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