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62cb2d2a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62cb2d2a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62cb2d2a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62cb2d2a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62cb2d2a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62cb2d2a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62cb2d2aa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62cb2d2aa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62cb2d2aa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62cb2d2a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6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SDDEC22-12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Elevator Pitch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9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Armstrong, Lucas Heimer, Kyle Riggs, Brandon Stark, And Connor Larson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Creating DNA from scratch for DNA-based data storage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71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there have been tremendous advances in </a:t>
            </a:r>
            <a:r>
              <a:rPr lang="en" u="sng">
                <a:solidFill>
                  <a:srgbClr val="FFFF00"/>
                </a:solidFill>
              </a:rPr>
              <a:t>DNA synthesis</a:t>
            </a:r>
            <a:r>
              <a:rPr lang="en"/>
              <a:t> technologies, it is still challenging to create de-novo DNA sequences with a high accuracy (process of linking together)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goal is to print hundreds of thousands of short DNA </a:t>
            </a:r>
            <a:r>
              <a:rPr lang="en" u="sng">
                <a:solidFill>
                  <a:srgbClr val="00FF00"/>
                </a:solidFill>
              </a:rPr>
              <a:t>oligomers</a:t>
            </a:r>
            <a:r>
              <a:rPr lang="en">
                <a:solidFill>
                  <a:srgbClr val="00FF00"/>
                </a:solidFill>
              </a:rPr>
              <a:t> </a:t>
            </a:r>
            <a:r>
              <a:rPr lang="en"/>
              <a:t>(the building blocks for large gene segments)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rgbClr val="FF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8233" l="28557" r="28863" t="8433"/>
          <a:stretch/>
        </p:blipFill>
        <p:spPr>
          <a:xfrm>
            <a:off x="7703527" y="1387138"/>
            <a:ext cx="1210523" cy="23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mediums of digital storage required to keep up with increasing demand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DNA synthesis is currently an expensive process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999" y="2407550"/>
            <a:ext cx="1336501" cy="22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045" y="2377625"/>
            <a:ext cx="3419975" cy="2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Resolution: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resolution can be solved</a:t>
            </a:r>
            <a:r>
              <a:rPr lang="en"/>
              <a:t> by modifying an off-the-shelf </a:t>
            </a:r>
            <a:r>
              <a:rPr lang="en" u="sng">
                <a:solidFill>
                  <a:srgbClr val="9900FF"/>
                </a:solidFill>
              </a:rPr>
              <a:t>3D printer</a:t>
            </a:r>
            <a:endParaRPr u="sng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9900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also develop a </a:t>
            </a:r>
            <a:r>
              <a:rPr lang="en" u="sng">
                <a:solidFill>
                  <a:srgbClr val="0000FF"/>
                </a:solidFill>
              </a:rPr>
              <a:t>software controller</a:t>
            </a:r>
            <a:r>
              <a:rPr lang="en"/>
              <a:t> for the 3D printer, build a </a:t>
            </a:r>
            <a:r>
              <a:rPr lang="en" u="sng">
                <a:solidFill>
                  <a:srgbClr val="FF9900"/>
                </a:solidFill>
              </a:rPr>
              <a:t>microfluidic system</a:t>
            </a:r>
            <a:r>
              <a:rPr lang="en"/>
              <a:t>, and test the system to create a DNA </a:t>
            </a:r>
            <a:r>
              <a:rPr lang="en" u="sng">
                <a:solidFill>
                  <a:srgbClr val="FF0000"/>
                </a:solidFill>
              </a:rPr>
              <a:t>microarray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175" y="2982850"/>
            <a:ext cx="2819574" cy="15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Outcome: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process will result in DNA which can synthesized using affordable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sequence of DNA oligomers will correspond to lines of digital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dense and stable nature of DNA provides a viable medium for long term data storage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300" y="2691625"/>
            <a:ext cx="2942250" cy="24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45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 The project will yield an automated tool for creating DNA oligos and reprogramming higher organisms. The specific deliverables include: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1. A modified 3D printer that can create DNA microarrays;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2. A user interface that controls the 3D printer.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